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1" r:id="rId6"/>
    <p:sldId id="259"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28AF33-32F4-411D-8E16-DE6084B0C70B}" type="datetimeFigureOut">
              <a:rPr lang="en-GB" smtClean="0"/>
              <a:t>18/10/2016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229252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28AF33-32F4-411D-8E16-DE6084B0C70B}" type="datetimeFigureOut">
              <a:rPr lang="en-GB" smtClean="0"/>
              <a:t>18/10/2016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146960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28AF33-32F4-411D-8E16-DE6084B0C70B}" type="datetimeFigureOut">
              <a:rPr lang="en-GB" smtClean="0"/>
              <a:t>18/10/2016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204119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C28AF33-32F4-411D-8E16-DE6084B0C70B}" type="datetimeFigureOut">
              <a:rPr lang="en-GB" smtClean="0"/>
              <a:t>18/10/2016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368110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28AF33-32F4-411D-8E16-DE6084B0C70B}" type="datetimeFigureOut">
              <a:rPr lang="en-GB" smtClean="0"/>
              <a:t>18/10/2016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895726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C28AF33-32F4-411D-8E16-DE6084B0C70B}" type="datetimeFigureOut">
              <a:rPr lang="en-GB" smtClean="0"/>
              <a:t>18/10/2016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310938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C28AF33-32F4-411D-8E16-DE6084B0C70B}" type="datetimeFigureOut">
              <a:rPr lang="en-GB" smtClean="0"/>
              <a:t>18/10/2016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268349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C28AF33-32F4-411D-8E16-DE6084B0C70B}" type="datetimeFigureOut">
              <a:rPr lang="en-GB" smtClean="0"/>
              <a:t>18/10/2016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178681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8AF33-32F4-411D-8E16-DE6084B0C70B}" type="datetimeFigureOut">
              <a:rPr lang="en-GB" smtClean="0"/>
              <a:t>18/10/2016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3028307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8AF33-32F4-411D-8E16-DE6084B0C70B}" type="datetimeFigureOut">
              <a:rPr lang="en-GB" smtClean="0"/>
              <a:t>18/10/2016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155102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28AF33-32F4-411D-8E16-DE6084B0C70B}" type="datetimeFigureOut">
              <a:rPr lang="en-GB" smtClean="0"/>
              <a:t>18/10/2016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5B5C14-5E20-4979-A050-F1EE57C50FDD}" type="slidenum">
              <a:rPr lang="en-GB" smtClean="0"/>
              <a:t>‹#›</a:t>
            </a:fld>
            <a:endParaRPr lang="en-GB"/>
          </a:p>
        </p:txBody>
      </p:sp>
    </p:spTree>
    <p:extLst>
      <p:ext uri="{BB962C8B-B14F-4D97-AF65-F5344CB8AC3E}">
        <p14:creationId xmlns:p14="http://schemas.microsoft.com/office/powerpoint/2010/main" val="172018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8AF33-32F4-411D-8E16-DE6084B0C70B}" type="datetimeFigureOut">
              <a:rPr lang="en-GB" smtClean="0"/>
              <a:t>18/10/2016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B5C14-5E20-4979-A050-F1EE57C50FDD}" type="slidenum">
              <a:rPr lang="en-GB" smtClean="0"/>
              <a:t>‹#›</a:t>
            </a:fld>
            <a:endParaRPr lang="en-GB"/>
          </a:p>
        </p:txBody>
      </p:sp>
    </p:spTree>
    <p:extLst>
      <p:ext uri="{BB962C8B-B14F-4D97-AF65-F5344CB8AC3E}">
        <p14:creationId xmlns:p14="http://schemas.microsoft.com/office/powerpoint/2010/main" val="1016604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Music Magazine Analysis</a:t>
            </a:r>
            <a:endParaRPr lang="en-GB" dirty="0"/>
          </a:p>
        </p:txBody>
      </p:sp>
      <p:sp>
        <p:nvSpPr>
          <p:cNvPr id="3" name="Subtitle 2"/>
          <p:cNvSpPr>
            <a:spLocks noGrp="1"/>
          </p:cNvSpPr>
          <p:nvPr>
            <p:ph type="subTitle" idx="1"/>
          </p:nvPr>
        </p:nvSpPr>
        <p:spPr/>
        <p:txBody>
          <a:bodyPr/>
          <a:lstStyle/>
          <a:p>
            <a:r>
              <a:rPr lang="en-GB" dirty="0" smtClean="0"/>
              <a:t>James Gittins and Ben </a:t>
            </a:r>
            <a:r>
              <a:rPr lang="en-GB" dirty="0" err="1" smtClean="0"/>
              <a:t>Macvean</a:t>
            </a:r>
            <a:endParaRPr lang="en-GB" dirty="0"/>
          </a:p>
        </p:txBody>
      </p:sp>
    </p:spTree>
    <p:extLst>
      <p:ext uri="{BB962C8B-B14F-4D97-AF65-F5344CB8AC3E}">
        <p14:creationId xmlns:p14="http://schemas.microsoft.com/office/powerpoint/2010/main" val="2830604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7624" y="188640"/>
            <a:ext cx="3024336" cy="369332"/>
          </a:xfrm>
          <a:prstGeom prst="rect">
            <a:avLst/>
          </a:prstGeom>
          <a:noFill/>
        </p:spPr>
        <p:txBody>
          <a:bodyPr wrap="square" rtlCol="0">
            <a:spAutoFit/>
          </a:bodyPr>
          <a:lstStyle/>
          <a:p>
            <a:r>
              <a:rPr lang="en-GB" dirty="0" smtClean="0"/>
              <a:t>Writing Style</a:t>
            </a:r>
            <a:endParaRPr lang="en-GB" dirty="0"/>
          </a:p>
        </p:txBody>
      </p:sp>
      <p:sp>
        <p:nvSpPr>
          <p:cNvPr id="5" name="TextBox 4"/>
          <p:cNvSpPr txBox="1"/>
          <p:nvPr/>
        </p:nvSpPr>
        <p:spPr>
          <a:xfrm>
            <a:off x="4455137" y="2161018"/>
            <a:ext cx="3861279" cy="2246769"/>
          </a:xfrm>
          <a:prstGeom prst="rect">
            <a:avLst/>
          </a:prstGeom>
          <a:noFill/>
        </p:spPr>
        <p:txBody>
          <a:bodyPr wrap="square" rtlCol="0">
            <a:spAutoFit/>
          </a:bodyPr>
          <a:lstStyle/>
          <a:p>
            <a:r>
              <a:rPr lang="en-GB" sz="2000" dirty="0" smtClean="0"/>
              <a:t>This magazine has simple, short sentences.</a:t>
            </a:r>
          </a:p>
          <a:p>
            <a:r>
              <a:rPr lang="en-GB" sz="2000" dirty="0" smtClean="0"/>
              <a:t>The style of writing is basic and common.</a:t>
            </a:r>
          </a:p>
          <a:p>
            <a:r>
              <a:rPr lang="en-GB" sz="2000" dirty="0" smtClean="0"/>
              <a:t>Minimalistic wording resembles the simple lives of the audience.</a:t>
            </a:r>
          </a:p>
          <a:p>
            <a:r>
              <a:rPr lang="en-GB" sz="2000" dirty="0" smtClean="0"/>
              <a:t>No mode of address. </a:t>
            </a:r>
            <a:endParaRPr lang="en-GB" sz="2000" dirty="0"/>
          </a:p>
        </p:txBody>
      </p:sp>
    </p:spTree>
    <p:extLst>
      <p:ext uri="{BB962C8B-B14F-4D97-AF65-F5344CB8AC3E}">
        <p14:creationId xmlns:p14="http://schemas.microsoft.com/office/powerpoint/2010/main" val="107355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03648" y="346286"/>
            <a:ext cx="1368152" cy="369332"/>
          </a:xfrm>
          <a:prstGeom prst="rect">
            <a:avLst/>
          </a:prstGeom>
          <a:noFill/>
        </p:spPr>
        <p:txBody>
          <a:bodyPr wrap="square" rtlCol="0">
            <a:spAutoFit/>
          </a:bodyPr>
          <a:lstStyle/>
          <a:p>
            <a:r>
              <a:rPr lang="en-GB" dirty="0" smtClean="0"/>
              <a:t>Overall look</a:t>
            </a:r>
            <a:endParaRPr lang="en-GB" dirty="0"/>
          </a:p>
        </p:txBody>
      </p:sp>
      <p:sp>
        <p:nvSpPr>
          <p:cNvPr id="3" name="TextBox 2"/>
          <p:cNvSpPr txBox="1"/>
          <p:nvPr/>
        </p:nvSpPr>
        <p:spPr>
          <a:xfrm>
            <a:off x="4860032" y="758297"/>
            <a:ext cx="3456384" cy="4801314"/>
          </a:xfrm>
          <a:prstGeom prst="rect">
            <a:avLst/>
          </a:prstGeom>
          <a:noFill/>
        </p:spPr>
        <p:txBody>
          <a:bodyPr wrap="square" rtlCol="0">
            <a:spAutoFit/>
          </a:bodyPr>
          <a:lstStyle/>
          <a:p>
            <a:r>
              <a:rPr lang="en-GB" dirty="0" smtClean="0"/>
              <a:t>The overall impression of this magazine is simple.</a:t>
            </a:r>
          </a:p>
          <a:p>
            <a:r>
              <a:rPr lang="en-GB" dirty="0" smtClean="0"/>
              <a:t>The title has been put behind the person which suggests that it is a popular jazz magazine and lots of people read it.</a:t>
            </a:r>
          </a:p>
          <a:p>
            <a:r>
              <a:rPr lang="en-GB" dirty="0" smtClean="0"/>
              <a:t>The sublines are in front of the headline as well. This design language is copied throughout the magazine.</a:t>
            </a:r>
          </a:p>
          <a:p>
            <a:r>
              <a:rPr lang="en-GB" dirty="0" smtClean="0"/>
              <a:t>It does not overload you with information.</a:t>
            </a:r>
          </a:p>
          <a:p>
            <a:r>
              <a:rPr lang="en-GB" dirty="0" smtClean="0"/>
              <a:t>The different coloured fonts against the background make the reader look closer at the cover image to work out what the sublines say.</a:t>
            </a:r>
          </a:p>
        </p:txBody>
      </p:sp>
    </p:spTree>
    <p:extLst>
      <p:ext uri="{BB962C8B-B14F-4D97-AF65-F5344CB8AC3E}">
        <p14:creationId xmlns:p14="http://schemas.microsoft.com/office/powerpoint/2010/main" val="26469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73220" y="229290"/>
            <a:ext cx="1152128" cy="369332"/>
          </a:xfrm>
          <a:prstGeom prst="rect">
            <a:avLst/>
          </a:prstGeom>
          <a:noFill/>
        </p:spPr>
        <p:txBody>
          <a:bodyPr wrap="square" rtlCol="0">
            <a:spAutoFit/>
          </a:bodyPr>
          <a:lstStyle/>
          <a:p>
            <a:r>
              <a:rPr lang="en-GB" dirty="0" smtClean="0"/>
              <a:t>Layout</a:t>
            </a:r>
            <a:endParaRPr lang="en-GB" dirty="0"/>
          </a:p>
        </p:txBody>
      </p:sp>
      <p:sp>
        <p:nvSpPr>
          <p:cNvPr id="3" name="TextBox 2"/>
          <p:cNvSpPr txBox="1"/>
          <p:nvPr/>
        </p:nvSpPr>
        <p:spPr>
          <a:xfrm>
            <a:off x="4644008" y="764704"/>
            <a:ext cx="4248472" cy="4801314"/>
          </a:xfrm>
          <a:prstGeom prst="rect">
            <a:avLst/>
          </a:prstGeom>
          <a:noFill/>
        </p:spPr>
        <p:txBody>
          <a:bodyPr wrap="square" rtlCol="0">
            <a:spAutoFit/>
          </a:bodyPr>
          <a:lstStyle/>
          <a:p>
            <a:r>
              <a:rPr lang="en-GB" dirty="0" smtClean="0"/>
              <a:t>There is no tagline. This creates mystery and the reader has to look inside to find out what the magazine is about.</a:t>
            </a:r>
          </a:p>
          <a:p>
            <a:r>
              <a:rPr lang="en-GB" dirty="0" smtClean="0"/>
              <a:t>There is more text than pictures. This suggests that the magazine is aimed at group C and above because it is aimed at more intellectual people.</a:t>
            </a:r>
            <a:endParaRPr lang="en-GB" dirty="0"/>
          </a:p>
          <a:p>
            <a:r>
              <a:rPr lang="en-GB" dirty="0" smtClean="0"/>
              <a:t>The overall layout is not jam packed with content. It is minimalistic and concise.</a:t>
            </a:r>
            <a:r>
              <a:rPr lang="en-GB" dirty="0"/>
              <a:t> </a:t>
            </a:r>
            <a:r>
              <a:rPr lang="en-GB" dirty="0" smtClean="0"/>
              <a:t>This makes the reader want to look at it in more detail to work out what the magazine is about.</a:t>
            </a:r>
          </a:p>
          <a:p>
            <a:r>
              <a:rPr lang="en-GB" dirty="0" smtClean="0"/>
              <a:t>The magazine focusses on a wide variety of genres. For this reason, the magazine cover needs to be basic looking so that it draws a wide variety of people and does not just draw audiences from one genre.</a:t>
            </a:r>
          </a:p>
        </p:txBody>
      </p:sp>
    </p:spTree>
    <p:extLst>
      <p:ext uri="{BB962C8B-B14F-4D97-AF65-F5344CB8AC3E}">
        <p14:creationId xmlns:p14="http://schemas.microsoft.com/office/powerpoint/2010/main" val="2520416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66124"/>
            <a:ext cx="1224136" cy="369332"/>
          </a:xfrm>
          <a:prstGeom prst="rect">
            <a:avLst/>
          </a:prstGeom>
          <a:noFill/>
        </p:spPr>
        <p:txBody>
          <a:bodyPr wrap="square" rtlCol="0">
            <a:spAutoFit/>
          </a:bodyPr>
          <a:lstStyle/>
          <a:p>
            <a:r>
              <a:rPr lang="en-GB" dirty="0" smtClean="0"/>
              <a:t>Fonts</a:t>
            </a:r>
            <a:endParaRPr lang="en-GB" dirty="0"/>
          </a:p>
        </p:txBody>
      </p:sp>
      <p:sp>
        <p:nvSpPr>
          <p:cNvPr id="4" name="TextBox 3"/>
          <p:cNvSpPr txBox="1"/>
          <p:nvPr/>
        </p:nvSpPr>
        <p:spPr>
          <a:xfrm>
            <a:off x="4572000" y="1699353"/>
            <a:ext cx="4248472" cy="3170099"/>
          </a:xfrm>
          <a:prstGeom prst="rect">
            <a:avLst/>
          </a:prstGeom>
          <a:noFill/>
        </p:spPr>
        <p:txBody>
          <a:bodyPr wrap="square" rtlCol="0">
            <a:spAutoFit/>
          </a:bodyPr>
          <a:lstStyle/>
          <a:p>
            <a:r>
              <a:rPr lang="en-GB" sz="2000" dirty="0" smtClean="0"/>
              <a:t>The font style is basic and sans serif. It is designed in this way because it is designed to appeal to lots of different types of people.</a:t>
            </a:r>
          </a:p>
          <a:p>
            <a:r>
              <a:rPr lang="en-GB" sz="2000" dirty="0" smtClean="0"/>
              <a:t>All of the fonts are bold and therefore it makes the text stand out.</a:t>
            </a:r>
          </a:p>
          <a:p>
            <a:r>
              <a:rPr lang="en-GB" sz="2000" dirty="0" smtClean="0"/>
              <a:t>Although the font is sans serif, it has capital letters and correct grammar, with no slang. This suggests that it is aimed at intellectual people.</a:t>
            </a:r>
            <a:endParaRPr lang="en-GB" sz="2000" dirty="0"/>
          </a:p>
        </p:txBody>
      </p:sp>
    </p:spTree>
    <p:extLst>
      <p:ext uri="{BB962C8B-B14F-4D97-AF65-F5344CB8AC3E}">
        <p14:creationId xmlns:p14="http://schemas.microsoft.com/office/powerpoint/2010/main" val="81470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547664" y="373981"/>
            <a:ext cx="1944216" cy="369332"/>
          </a:xfrm>
          <a:prstGeom prst="rect">
            <a:avLst/>
          </a:prstGeom>
          <a:noFill/>
        </p:spPr>
        <p:txBody>
          <a:bodyPr wrap="square" rtlCol="0">
            <a:spAutoFit/>
          </a:bodyPr>
          <a:lstStyle/>
          <a:p>
            <a:r>
              <a:rPr lang="en-GB" dirty="0" smtClean="0"/>
              <a:t>Colour Scheme</a:t>
            </a:r>
            <a:endParaRPr lang="en-GB" dirty="0"/>
          </a:p>
        </p:txBody>
      </p:sp>
      <p:sp>
        <p:nvSpPr>
          <p:cNvPr id="3" name="TextBox 2"/>
          <p:cNvSpPr txBox="1"/>
          <p:nvPr/>
        </p:nvSpPr>
        <p:spPr>
          <a:xfrm>
            <a:off x="4541946" y="2060848"/>
            <a:ext cx="4464496" cy="2585323"/>
          </a:xfrm>
          <a:prstGeom prst="rect">
            <a:avLst/>
          </a:prstGeom>
          <a:noFill/>
        </p:spPr>
        <p:txBody>
          <a:bodyPr wrap="square" rtlCol="0">
            <a:spAutoFit/>
          </a:bodyPr>
          <a:lstStyle/>
          <a:p>
            <a:r>
              <a:rPr lang="en-GB" dirty="0" smtClean="0"/>
              <a:t>Basic colours make up a simple colour scheme. Only two colours really stand out- black and white. This gives the magazine a classy look and makes it look very desirable.</a:t>
            </a:r>
          </a:p>
          <a:p>
            <a:r>
              <a:rPr lang="en-GB" dirty="0" smtClean="0"/>
              <a:t>The colour black shows boldness which tells us that the magazine is aimed mostly at men and people who want to make an impression.</a:t>
            </a:r>
          </a:p>
          <a:p>
            <a:r>
              <a:rPr lang="en-GB" dirty="0" smtClean="0"/>
              <a:t>The basic colour scheme demonstrates a wide variety of genres are written.</a:t>
            </a:r>
          </a:p>
        </p:txBody>
      </p:sp>
    </p:spTree>
    <p:extLst>
      <p:ext uri="{BB962C8B-B14F-4D97-AF65-F5344CB8AC3E}">
        <p14:creationId xmlns:p14="http://schemas.microsoft.com/office/powerpoint/2010/main" val="174669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edia\Music Magazine Research\Demographics and Phycographics\OFC-wire-o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822" y="764704"/>
            <a:ext cx="4094924" cy="503939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75656" y="260648"/>
            <a:ext cx="1404156" cy="369332"/>
          </a:xfrm>
          <a:prstGeom prst="rect">
            <a:avLst/>
          </a:prstGeom>
          <a:noFill/>
        </p:spPr>
        <p:txBody>
          <a:bodyPr wrap="square" rtlCol="0">
            <a:spAutoFit/>
          </a:bodyPr>
          <a:lstStyle/>
          <a:p>
            <a:r>
              <a:rPr lang="en-GB" dirty="0" smtClean="0"/>
              <a:t>Photography</a:t>
            </a:r>
            <a:endParaRPr lang="en-GB" dirty="0"/>
          </a:p>
        </p:txBody>
      </p:sp>
      <p:sp>
        <p:nvSpPr>
          <p:cNvPr id="3" name="TextBox 2"/>
          <p:cNvSpPr txBox="1"/>
          <p:nvPr/>
        </p:nvSpPr>
        <p:spPr>
          <a:xfrm>
            <a:off x="4644008" y="1714742"/>
            <a:ext cx="4392488" cy="3139321"/>
          </a:xfrm>
          <a:prstGeom prst="rect">
            <a:avLst/>
          </a:prstGeom>
          <a:noFill/>
        </p:spPr>
        <p:txBody>
          <a:bodyPr wrap="square" rtlCol="0">
            <a:spAutoFit/>
          </a:bodyPr>
          <a:lstStyle/>
          <a:p>
            <a:r>
              <a:rPr lang="en-GB" dirty="0" smtClean="0"/>
              <a:t>The cover model is the musician, Jamal Moss. This is a celebrity of his genre so he entices the audience who are fans of him.</a:t>
            </a:r>
          </a:p>
          <a:p>
            <a:r>
              <a:rPr lang="en-GB" dirty="0" smtClean="0"/>
              <a:t>His eyes are focused on the audience which allows his to stand out on the cover.  It was taken live in an area that looks like it is by the sea, he is posed but the background is quite light but the foreground is dark because of the clothing he is wearing. He is stereotypical of the music genre he is representing with the dreadlocks etc.</a:t>
            </a:r>
            <a:endParaRPr lang="en-GB" dirty="0"/>
          </a:p>
        </p:txBody>
      </p:sp>
    </p:spTree>
    <p:extLst>
      <p:ext uri="{BB962C8B-B14F-4D97-AF65-F5344CB8AC3E}">
        <p14:creationId xmlns:p14="http://schemas.microsoft.com/office/powerpoint/2010/main" val="3910741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506</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Music Magazine Analysis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Magazine Analysis</dc:title>
  <dc:creator>user</dc:creator>
  <cp:lastModifiedBy>user</cp:lastModifiedBy>
  <cp:revision>9</cp:revision>
  <dcterms:created xsi:type="dcterms:W3CDTF">2016-10-18T08:04:03Z</dcterms:created>
  <dcterms:modified xsi:type="dcterms:W3CDTF">2016-10-18T09:21:34Z</dcterms:modified>
</cp:coreProperties>
</file>